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6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4D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4CC0D-7FE3-4F2F-9469-CE867921A292}" type="datetimeFigureOut">
              <a:rPr lang="lt-LT" smtClean="0"/>
              <a:t>2021-09-07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B7317-785D-443D-B2B4-4F1EBC370E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1339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2021-09-07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7301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2021-09-07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5821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2021-09-07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86759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A1389F8-9C8C-43D8-A1BE-8E81D7D001F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1622" y="365126"/>
            <a:ext cx="4483280" cy="1019058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5F1CD5A-CEDC-492D-AA05-893AEFDC29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0E12C56-23FB-44A3-BEC6-73300A5A86F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620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Presentation name goes here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3E5FAA83-A8DF-44A4-BFC5-70A3F33FBED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24203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z="800" noProof="0" dirty="0"/>
              <a:t>Date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7002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2021-09-07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6162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2021-09-07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0220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2021-09-07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8017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2021-09-07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0907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2021-09-07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8416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2021-09-07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1925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2021-09-07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7505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2021-09-07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2746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ACB86-1CEA-4FF7-BB84-7A8A471F981D}" type="datetimeFigureOut">
              <a:rPr lang="lt-LT" smtClean="0"/>
              <a:t>2021-09-07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2470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4D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078C30-31E9-4A1C-AE36-C93DD0CFC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872"/>
            <a:ext cx="12192000" cy="66501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6531" y="4476828"/>
            <a:ext cx="59010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lt-LT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name </a:t>
            </a:r>
            <a:r>
              <a:rPr lang="lt-LT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</a:t>
            </a:r>
            <a:r>
              <a:rPr lang="lt-LT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endParaRPr lang="lt-LT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6531" y="4130854"/>
            <a:ext cx="4197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</a:t>
            </a:r>
            <a:r>
              <a:rPr lang="lt-LT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endParaRPr lang="lt-L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aveikslėlis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31" y="521893"/>
            <a:ext cx="1738648" cy="627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976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13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712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606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878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819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24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846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950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412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658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5266" y="1467606"/>
            <a:ext cx="419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Headline</a:t>
            </a:r>
          </a:p>
          <a:p>
            <a:r>
              <a:rPr lang="lt-LT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endParaRPr lang="lt-LT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266" y="3800885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rgbClr val="0B4D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Headline </a:t>
            </a:r>
            <a:endParaRPr lang="lt-LT" b="1" dirty="0">
              <a:solidFill>
                <a:srgbClr val="0B4D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66" y="4293973"/>
            <a:ext cx="67249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magna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ad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minim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. Duis aute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Excepteur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sint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occaecat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cupidatat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proident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culpa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officia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deserunt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mollit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anim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laborum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lt-LT" sz="1600" b="1" dirty="0">
              <a:solidFill>
                <a:srgbClr val="0B4D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lt-LT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name</a:t>
            </a:r>
            <a:endParaRPr lang="lt-LT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9" t="21455" r="34981" b="12000"/>
          <a:stretch/>
        </p:blipFill>
        <p:spPr>
          <a:xfrm>
            <a:off x="7317468" y="0"/>
            <a:ext cx="4874531" cy="610985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  <p:pic>
        <p:nvPicPr>
          <p:cNvPr id="2" name="Paveikslėlis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66" y="334656"/>
            <a:ext cx="1596980" cy="576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888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917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963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612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94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986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280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736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229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8FBFEA34980E4792663D1E76E48821" ma:contentTypeVersion="3" ma:contentTypeDescription="Create a new document." ma:contentTypeScope="" ma:versionID="314c347630d125b48607315b202155f0">
  <xsd:schema xmlns:xsd="http://www.w3.org/2001/XMLSchema" xmlns:xs="http://www.w3.org/2001/XMLSchema" xmlns:p="http://schemas.microsoft.com/office/2006/metadata/properties" xmlns:ns2="51824ea4-e0ca-43f3-928c-2e9890705e6b" targetNamespace="http://schemas.microsoft.com/office/2006/metadata/properties" ma:root="true" ma:fieldsID="c72bc41fe48e08a0a02aac0e8dce7012" ns2:_="">
    <xsd:import namespace="51824ea4-e0ca-43f3-928c-2e9890705e6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824ea4-e0ca-43f3-928c-2e9890705e6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1824ea4-e0ca-43f3-928c-2e9890705e6b">VGTU-9-630</_dlc_DocId>
    <_dlc_DocIdUrl xmlns="51824ea4-e0ca-43f3-928c-2e9890705e6b">
      <Url>http://intranetas.vgtu.lt/_layouts/15/DocIdRedir.aspx?ID=VGTU-9-630</Url>
      <Description>VGTU-9-630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DCD2FF-0394-42F6-AAC8-3BFA9790B45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D151128-DDDF-4272-B923-89F6E40573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824ea4-e0ca-43f3-928c-2e9890705e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8A64B5-1955-440E-A0CA-55353E061AD8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51824ea4-e0ca-43f3-928c-2e9890705e6b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10F9669B-B107-4309-B6B0-4278A4C04F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88</Words>
  <Application>Microsoft Office PowerPoint</Application>
  <PresentationFormat>Widescreen</PresentationFormat>
  <Paragraphs>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Vaiva Norkevičiūtė</dc:creator>
  <cp:lastModifiedBy>Kristina Audickaitė</cp:lastModifiedBy>
  <cp:revision>4</cp:revision>
  <dcterms:created xsi:type="dcterms:W3CDTF">2020-09-25T11:22:35Z</dcterms:created>
  <dcterms:modified xsi:type="dcterms:W3CDTF">2021-09-07T09:57:05Z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0x0101003D8FBFEA34980E4792663D1E76E48821</vt:lpwstr>
  </property>
  <property fmtid="{D5CDD505-2E9C-101B-9397-08002B2CF9AE}" pid="3" name="_dlc_DocIdItemGuid">
    <vt:lpwstr>4709cfdb-dd6a-47a6-8b6e-57e336540aac</vt:lpwstr>
  </property>
</Properties>
</file>